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FB2C9-58FF-4FF4-AC49-25267A096960}" type="datetimeFigureOut">
              <a:rPr lang="ru-RU" smtClean="0"/>
              <a:t>21.08.2021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AAE44-4707-48F2-8870-2781D39C5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33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5AD9-7278-4EC2-9DDD-5EEC81D6C5C9}" type="datetime1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24D7-5B59-4214-A38A-AAB2CBA08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DF64-A062-4E21-8DF1-0DBE70138A6E}" type="datetime1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24D7-5B59-4214-A38A-AAB2CBA08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5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E654-30A9-4BA6-A931-0AAAB27F99B1}" type="datetime1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24D7-5B59-4214-A38A-AAB2CBA08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38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DC87-10E2-4A07-85F7-F313D2FD1E74}" type="datetime1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24D7-5B59-4214-A38A-AAB2CBA08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80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40F24-F5B1-4748-A6D3-0CB11BFB6BE4}" type="datetime1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24D7-5B59-4214-A38A-AAB2CBA08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CDBF-4EFB-44AD-A5A1-B00F6A31DCD5}" type="datetime1">
              <a:rPr lang="ru-RU" smtClean="0"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24D7-5B59-4214-A38A-AAB2CBA08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31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90C75-3416-4399-8A93-CC03264628A1}" type="datetime1">
              <a:rPr lang="ru-RU" smtClean="0"/>
              <a:t>21.08.2021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24D7-5B59-4214-A38A-AAB2CBA08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6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DB31-D7CA-4D9E-B236-32927C8A356B}" type="datetime1">
              <a:rPr lang="ru-RU" smtClean="0"/>
              <a:t>21.08.2021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24D7-5B59-4214-A38A-AAB2CBA08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EA6A-E26A-40DC-B1A7-4243FFA44B78}" type="datetime1">
              <a:rPr lang="ru-RU" smtClean="0"/>
              <a:t>21.08.2021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24D7-5B59-4214-A38A-AAB2CBA08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554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E5FE-A1EA-4DA2-BB67-2382BC6A3C12}" type="datetime1">
              <a:rPr lang="ru-RU" smtClean="0"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24D7-5B59-4214-A38A-AAB2CBA08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46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F6A7-8BD5-4045-BB72-F84E6FE96D69}" type="datetime1">
              <a:rPr lang="ru-RU" smtClean="0"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24D7-5B59-4214-A38A-AAB2CBA08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53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9000" t="-25000" r="-33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B203D-8DEE-46F2-9E49-8AC399ABD244}" type="datetime1">
              <a:rPr lang="ru-RU" smtClean="0"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424D7-5B59-4214-A38A-AAB2CBA08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8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3"/>
          <p:cNvSpPr>
            <a:spLocks noChangeArrowheads="1"/>
          </p:cNvSpPr>
          <p:nvPr/>
        </p:nvSpPr>
        <p:spPr bwMode="auto">
          <a:xfrm>
            <a:off x="-17463" y="152410"/>
            <a:ext cx="9067801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b="1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b="1" dirty="0" smtClean="0">
                <a:latin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 eaLnBrk="1" hangingPunct="1"/>
            <a:r>
              <a:rPr lang="ru-RU" altLang="ru-RU" b="1" dirty="0" smtClean="0">
                <a:latin typeface="Times New Roman" pitchFamily="18" charset="0"/>
              </a:rPr>
              <a:t>Куликовская основная общеобразовательная школа</a:t>
            </a:r>
            <a:endParaRPr lang="ru-RU" altLang="ru-RU" dirty="0"/>
          </a:p>
          <a:p>
            <a:pPr algn="ctr"/>
            <a:r>
              <a:rPr lang="ru-RU" altLang="ru-RU" dirty="0" smtClean="0">
                <a:latin typeface="Times New Roman" pitchFamily="18" charset="0"/>
              </a:rPr>
              <a:t>Тисульского </a:t>
            </a:r>
            <a:r>
              <a:rPr lang="ru-RU" altLang="ru-RU" dirty="0">
                <a:latin typeface="Times New Roman" pitchFamily="18" charset="0"/>
              </a:rPr>
              <a:t>муниципального </a:t>
            </a:r>
            <a:r>
              <a:rPr lang="ru-RU" altLang="ru-RU" dirty="0" smtClean="0">
                <a:latin typeface="Times New Roman" pitchFamily="18" charset="0"/>
              </a:rPr>
              <a:t>округа</a:t>
            </a:r>
            <a:endParaRPr lang="ru-RU" altLang="ru-RU" dirty="0"/>
          </a:p>
          <a:p>
            <a:pPr algn="ctr"/>
            <a:r>
              <a:rPr lang="ru-RU" altLang="ru-RU" dirty="0" smtClean="0">
                <a:latin typeface="Times New Roman" pitchFamily="18" charset="0"/>
              </a:rPr>
              <a:t>Кемеровской области-Кузбасса</a:t>
            </a:r>
            <a:endParaRPr lang="ru-RU" altLang="ru-RU" dirty="0"/>
          </a:p>
          <a:p>
            <a:r>
              <a:rPr lang="ru-RU" altLang="ru-RU" sz="7200" dirty="0">
                <a:latin typeface="Times New Roman" pitchFamily="18" charset="0"/>
              </a:rPr>
              <a:t>              </a:t>
            </a:r>
            <a:r>
              <a:rPr lang="ru-RU" alt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Проект</a:t>
            </a:r>
            <a:r>
              <a:rPr lang="ru-RU" altLang="ru-RU" sz="7200" dirty="0" smtClean="0">
                <a:latin typeface="Times New Roman" pitchFamily="18" charset="0"/>
              </a:rPr>
              <a:t> </a:t>
            </a:r>
            <a:endParaRPr lang="ru-RU" altLang="ru-RU" sz="7200" dirty="0">
              <a:latin typeface="Times New Roman" pitchFamily="18" charset="0"/>
            </a:endParaRPr>
          </a:p>
          <a:p>
            <a:r>
              <a:rPr lang="ru-RU" altLang="ru-RU" sz="7200" dirty="0">
                <a:latin typeface="Times New Roman" pitchFamily="18" charset="0"/>
              </a:rPr>
              <a:t>  </a:t>
            </a:r>
            <a:r>
              <a:rPr lang="ru-RU" altLang="ru-RU" sz="7200" dirty="0" smtClean="0">
                <a:latin typeface="Times New Roman" pitchFamily="18" charset="0"/>
              </a:rPr>
              <a:t> </a:t>
            </a:r>
            <a:r>
              <a:rPr lang="ru-RU" altLang="ru-RU" sz="54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«Забота и милосердие»</a:t>
            </a:r>
            <a:endParaRPr lang="ru-RU" altLang="ru-RU" sz="5400" dirty="0"/>
          </a:p>
          <a:p>
            <a:endParaRPr lang="ru-RU" altLang="ru-RU" dirty="0"/>
          </a:p>
        </p:txBody>
      </p:sp>
      <p:sp>
        <p:nvSpPr>
          <p:cNvPr id="2053" name="Rectangle 14"/>
          <p:cNvSpPr>
            <a:spLocks noChangeArrowheads="1"/>
          </p:cNvSpPr>
          <p:nvPr/>
        </p:nvSpPr>
        <p:spPr bwMode="auto">
          <a:xfrm>
            <a:off x="685801" y="4694872"/>
            <a:ext cx="836453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8 класса,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волонтерского отряда «Доброе сердце»</a:t>
            </a: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Казанина Нина Васильевна</a:t>
            </a:r>
          </a:p>
          <a:p>
            <a:pPr algn="r" eaLnBrk="1" hangingPunct="1"/>
            <a:endParaRPr lang="ru-RU" altLang="ru-RU" dirty="0"/>
          </a:p>
        </p:txBody>
      </p:sp>
      <p:pic>
        <p:nvPicPr>
          <p:cNvPr id="2054" name="Picture 6" descr="C:\Users\Виктор\Desktop\Волонтер\Dobro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58" y="381000"/>
            <a:ext cx="1382879" cy="12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24D7-5B59-4214-A38A-AAB2CBA08C86}" type="slidenum">
              <a:rPr lang="ru-RU" smtClean="0">
                <a:solidFill>
                  <a:schemeClr val="tx1"/>
                </a:solidFill>
              </a:rPr>
              <a:t>1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04995"/>
            <a:ext cx="5256584" cy="4953004"/>
          </a:xfrm>
          <a:prstGeom prst="rect">
            <a:avLst/>
          </a:prstGeom>
        </p:spPr>
      </p:pic>
      <p:pic>
        <p:nvPicPr>
          <p:cNvPr id="4" name="Picture 6" descr="C:\Users\Виктор\Desktop\Волонтер\Dobro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58" y="381000"/>
            <a:ext cx="1382879" cy="12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44352" y="669418"/>
            <a:ext cx="60960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чисты душой и добры сердцем</a:t>
            </a:r>
            <a:endParaRPr lang="ru-RU" sz="32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24D7-5B59-4214-A38A-AAB2CBA08C86}" type="slidenum">
              <a:rPr lang="ru-RU" smtClean="0">
                <a:solidFill>
                  <a:schemeClr val="tx1"/>
                </a:solidFill>
              </a:rPr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 descr="C:\Documents and Settings\Артур\Рабочий стол\Лена\Школьные картинки\солнышко анимация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7" y="44624"/>
            <a:ext cx="2083011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 rot="21092187">
            <a:off x="2484624" y="3369068"/>
            <a:ext cx="45030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RightFacing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ТВОРИ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ДОБРО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914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334000" cy="715962"/>
          </a:xfrm>
        </p:spPr>
        <p:txBody>
          <a:bodyPr/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marL="0" indent="0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Твори добро, другим во благо…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важно в современном мире, остановиться на мгновенье и задуматься о тех, кто и что нас окружает. Порой нам не хватает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сочувствия, деятельной помощи и поддержки тех, кто сегодня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оказался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трудной жизненной ситуации.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чтобы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как-то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данную проблему наш класс перенял эстафету от старшеклассников и продолжил работу в волонтёрском движении. Своими поступками и проделанной работой хотели продемонстрировать, что наш вклад является эффективным способом решения социальных проблем, и в этом может поучаствовать любой человек, неравнодушный к проблемам окружающих.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этим, был создан социальный проект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«Забота и милосердие».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 направлением нашего движения стало оказание помощи и поддержки одиноким пенсионерам,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ветеранам труда, труженикам тыла.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социального проекта неслучаен: участвуя в добровольческом движении, мы позволяем творить доброе дело,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свой вклад в будущее нашего общества и его гражданам.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C:\Users\Виктор\Desktop\Волонтер\Dobro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58" y="381000"/>
            <a:ext cx="1382879" cy="12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24D7-5B59-4214-A38A-AAB2CBA08C86}" type="slidenum">
              <a:rPr lang="ru-RU" smtClean="0">
                <a:solidFill>
                  <a:schemeClr val="tx1"/>
                </a:solidFill>
              </a:r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391261"/>
            <a:ext cx="8229600" cy="60620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проекта: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в активную благотворительную деятельность, направленную на посильную помощь и социальную поддержку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труда, тружеников тыла, одиноких пожилых людей;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у школьников чувств милосердия, отзывчивости, сострадания, доброго отношения друг к другу;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улучшение качества жизни одиноких пожилых людей;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укрепление духовной связи между людьми разных поколений.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целями ставились следующие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оказать социальную помощь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психологическую поддержку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одиноким и пожилым людям;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высокий уровень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ответственности школьников за свои поступки сейчас и в будущем;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формированию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социально-коммуникативных, творческих и организаторских навыков;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использовать имеющиеся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наработки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 потенциал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(система дополнительного образования и школьного самоуправления) для организации социально значимых дел.</a:t>
            </a:r>
          </a:p>
          <a:p>
            <a:pPr marL="0" indent="0">
              <a:buNone/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 проекта: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2021г. – декабрь 2021г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C:\Users\Виктор\Desktop\Волонтер\Dobro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58" y="381000"/>
            <a:ext cx="1382879" cy="12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24D7-5B59-4214-A38A-AAB2CBA08C86}" type="slidenum">
              <a:rPr lang="ru-RU" smtClean="0">
                <a:solidFill>
                  <a:schemeClr val="tx1"/>
                </a:solidFill>
              </a:r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проекта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221700"/>
              </p:ext>
            </p:extLst>
          </p:nvPr>
        </p:nvGraphicFramePr>
        <p:xfrm>
          <a:off x="304800" y="457200"/>
          <a:ext cx="8534400" cy="6180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178"/>
                <a:gridCol w="4092222"/>
                <a:gridCol w="2438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Организаторы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Собрание класса.  Беседа «Всегда иди дорогою добра»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проекта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Январь 2021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Операция «Забота»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(шефская помощь)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проекта, волонтеры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Февраль 2021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Акция «Весенняя Неделя Добра»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проекта,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волонтеры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Март 2021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Акция «Чистый обелиск»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проекта,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волонтеры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Апрель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Акция «Чистые окна»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проекта, волонтеры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Май 2021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Акция «Ветеран живет рядом»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проекта, волонтеры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Июнь-август 2021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Акция «Теплый дом» помощь в складировании угля, дров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проекта,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волонтеры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Сентябрь 2021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Акция «Осенняя Неделя Добра»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проекта, волонтеры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Октябрь 2021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«Протяни руку помощи» - оказание помощи по дому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проекта, волонтеры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Ноябрь 2021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Организация и проведение экологических субботников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проекта,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волонтеры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Весна, осень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Поздравительная почта «Принимайте поздравления!»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проекта,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волонтеры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Красные даты календаря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Предварительное оценивание работы над проектом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проекта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Ноябрь 2021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Освещение деятельности проекта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проекта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ходе реализации проекта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Операция «Забота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 (шефская помощь)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проекта, волонтеры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Декабрь 2021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Защита проекта (отчет с приложением фотоматериала)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 проекта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Декабрь 2021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24D7-5B59-4214-A38A-AAB2CBA08C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0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ройная стрелка влево/вправо/вверх 2"/>
          <p:cNvSpPr/>
          <p:nvPr/>
        </p:nvSpPr>
        <p:spPr>
          <a:xfrm rot="10800000">
            <a:off x="3352800" y="2057400"/>
            <a:ext cx="3219450" cy="1752600"/>
          </a:xfrm>
          <a:prstGeom prst="leftRightUpArrow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ru-RU" dirty="0"/>
          </a:p>
        </p:txBody>
      </p:sp>
      <p:sp>
        <p:nvSpPr>
          <p:cNvPr id="9221" name="Прямоугольник 6"/>
          <p:cNvSpPr>
            <a:spLocks noChangeArrowheads="1"/>
          </p:cNvSpPr>
          <p:nvPr/>
        </p:nvSpPr>
        <p:spPr bwMode="auto">
          <a:xfrm>
            <a:off x="123825" y="2209800"/>
            <a:ext cx="3381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Организационный</a:t>
            </a:r>
            <a:endParaRPr lang="ru-RU" alt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Прямоугольник 7"/>
          <p:cNvSpPr>
            <a:spLocks noChangeArrowheads="1"/>
          </p:cNvSpPr>
          <p:nvPr/>
        </p:nvSpPr>
        <p:spPr bwMode="auto">
          <a:xfrm>
            <a:off x="6556375" y="2214563"/>
            <a:ext cx="23689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Практический</a:t>
            </a:r>
          </a:p>
        </p:txBody>
      </p:sp>
      <p:sp>
        <p:nvSpPr>
          <p:cNvPr id="9223" name="Прямоугольник 8"/>
          <p:cNvSpPr>
            <a:spLocks noChangeArrowheads="1"/>
          </p:cNvSpPr>
          <p:nvPr/>
        </p:nvSpPr>
        <p:spPr bwMode="auto">
          <a:xfrm>
            <a:off x="3676650" y="3979863"/>
            <a:ext cx="23519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Обобщающий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32583" y="533400"/>
            <a:ext cx="4309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C:\Users\Виктор\Desktop\Волонтер\Dobro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58" y="381000"/>
            <a:ext cx="1382879" cy="12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24D7-5B59-4214-A38A-AAB2CBA08C86}" type="slidenum">
              <a:rPr lang="ru-RU" smtClean="0">
                <a:solidFill>
                  <a:schemeClr val="tx1"/>
                </a:solidFill>
              </a:r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значение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/>
              <a:t>        Активное </a:t>
            </a:r>
            <a:r>
              <a:rPr lang="ru-RU" sz="1800" dirty="0"/>
              <a:t>участие в волонтерской деятельности </a:t>
            </a:r>
            <a:r>
              <a:rPr lang="ru-RU" sz="1800" dirty="0" smtClean="0"/>
              <a:t>способствует</a:t>
            </a:r>
          </a:p>
          <a:p>
            <a:pPr marL="0" indent="0" algn="just">
              <a:buNone/>
            </a:pPr>
            <a:r>
              <a:rPr lang="ru-RU" sz="1800" dirty="0" smtClean="0"/>
              <a:t> </a:t>
            </a:r>
            <a:r>
              <a:rPr lang="ru-RU" sz="1800" dirty="0"/>
              <a:t>развитию таких социальных навыков, как: </a:t>
            </a:r>
          </a:p>
          <a:p>
            <a:pPr marL="0" indent="0">
              <a:buNone/>
            </a:pPr>
            <a:r>
              <a:rPr lang="ru-RU" sz="1800" dirty="0"/>
              <a:t>- развитие коммуникативных способностей;</a:t>
            </a:r>
          </a:p>
          <a:p>
            <a:pPr marL="0" indent="0">
              <a:buNone/>
            </a:pPr>
            <a:r>
              <a:rPr lang="ru-RU" sz="1800" dirty="0"/>
              <a:t>- опыт ответственного взаимодействия;</a:t>
            </a:r>
          </a:p>
          <a:p>
            <a:pPr marL="0" indent="0">
              <a:buNone/>
            </a:pPr>
            <a:r>
              <a:rPr lang="ru-RU" sz="1800" dirty="0"/>
              <a:t>- лидерские навыки;</a:t>
            </a:r>
          </a:p>
          <a:p>
            <a:pPr marL="0" indent="0">
              <a:buNone/>
            </a:pPr>
            <a:r>
              <a:rPr lang="ru-RU" sz="1800" dirty="0"/>
              <a:t>- самоорганизация;</a:t>
            </a:r>
          </a:p>
          <a:p>
            <a:pPr marL="0" indent="0">
              <a:buNone/>
            </a:pPr>
            <a:r>
              <a:rPr lang="ru-RU" sz="1800" dirty="0"/>
              <a:t>- исполнительская дисциплина;</a:t>
            </a:r>
          </a:p>
          <a:p>
            <a:pPr marL="0" indent="0">
              <a:buNone/>
            </a:pPr>
            <a:r>
              <a:rPr lang="ru-RU" sz="1800" dirty="0"/>
              <a:t>-  инициативность и другие.</a:t>
            </a:r>
          </a:p>
          <a:p>
            <a:pPr marL="0" indent="457200" algn="just">
              <a:buNone/>
            </a:pPr>
            <a:r>
              <a:rPr lang="ru-RU" sz="1800" dirty="0" smtClean="0"/>
              <a:t>Проект</a:t>
            </a:r>
            <a:r>
              <a:rPr lang="ru-RU" sz="1800" b="1" dirty="0"/>
              <a:t> </a:t>
            </a:r>
            <a:r>
              <a:rPr lang="ru-RU" sz="1800" dirty="0"/>
              <a:t>«Забота и милосердие»</a:t>
            </a:r>
            <a:r>
              <a:rPr lang="ru-RU" sz="1800" b="1" dirty="0"/>
              <a:t> </a:t>
            </a:r>
            <a:r>
              <a:rPr lang="ru-RU" sz="1800" dirty="0"/>
              <a:t>призван сплотить добровольцев из числа учащихся Куликовской основной школы для оказания помощи </a:t>
            </a:r>
            <a:r>
              <a:rPr lang="ru-RU" sz="1800" dirty="0" smtClean="0"/>
              <a:t>(социальной</a:t>
            </a:r>
            <a:r>
              <a:rPr lang="ru-RU" sz="1800" dirty="0"/>
              <a:t>, </a:t>
            </a:r>
            <a:r>
              <a:rPr lang="ru-RU" sz="1800" dirty="0" smtClean="0"/>
              <a:t>бытовой </a:t>
            </a:r>
            <a:r>
              <a:rPr lang="ru-RU" sz="1800" dirty="0"/>
              <a:t>и иной) нуждающимся пожилым людям. </a:t>
            </a:r>
          </a:p>
          <a:p>
            <a:pPr marL="0" indent="457200" algn="just">
              <a:buNone/>
            </a:pPr>
            <a:r>
              <a:rPr lang="ru-RU" sz="1800" dirty="0"/>
              <a:t>Реализация проекта «Забота и милосердие» еще не закончена. Волонтеры школы продолжают оказывать посильную помощь тем, кто в ней нуждается. Она будет продолжаться и дальше посредством конкретных дел и мероприятий для ветеранов труда, тружеников тыла и пожилых людей, проживающих на территории Куликовского сельского поселения. Очевидно, что работа волонтерского отряда реально облегчает жизнь людям преклонного возраста, разнообразит досуг.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C:\Users\Виктор\Desktop\Волонтер\Dobro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58" y="381000"/>
            <a:ext cx="1382879" cy="12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24D7-5B59-4214-A38A-AAB2CBA08C86}" type="slidenum">
              <a:rPr lang="ru-RU" smtClean="0">
                <a:solidFill>
                  <a:schemeClr val="tx1"/>
                </a:solidFill>
              </a:rPr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«Принимайте поздравления!»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082" name="Picture 2" descr="C:\Users\Виктор\Desktop\Волонтер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2584"/>
            <a:ext cx="3581400" cy="2686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Виктор\Desktop\Волонтер\Dobro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58" y="381000"/>
            <a:ext cx="1382879" cy="12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69142"/>
            <a:ext cx="3267075" cy="2449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3659300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54156"/>
            <a:ext cx="3419475" cy="2563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24D7-5B59-4214-A38A-AAB2CBA08C86}" type="slidenum">
              <a:rPr lang="ru-RU" smtClean="0">
                <a:solidFill>
                  <a:schemeClr val="tx1"/>
                </a:solidFill>
              </a:r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7381"/>
            <a:ext cx="8229600" cy="694619"/>
          </a:xfrm>
        </p:spPr>
        <p:txBody>
          <a:bodyPr/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Посильная помощь ветеранам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06" name="Picture 2" descr="C:\Users\Виктор\фото шк 2019-20\отчет по отдыху\фото по отдыху\волонтеры\Куликовка, ветеран живет ряд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271771" cy="245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2" y="4019550"/>
            <a:ext cx="3505200" cy="2628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09544"/>
            <a:ext cx="3334064" cy="2500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115" y="3809215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C:\Users\Виктор\Desktop\Волонтер\Dobro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58" y="381000"/>
            <a:ext cx="1382879" cy="12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24D7-5B59-4214-A38A-AAB2CBA08C86}" type="slidenum">
              <a:rPr lang="ru-RU" smtClean="0">
                <a:solidFill>
                  <a:schemeClr val="tx1"/>
                </a:solidFill>
              </a:r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65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«Весенняя Неделя Добра»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155" name="Picture 3" descr="E:\школа\2015-04-24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40640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E:\школа\2015-04-24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22" y="3204587"/>
            <a:ext cx="4696948" cy="3521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Виктор\Desktop\Волонтер\Dobro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458" y="381000"/>
            <a:ext cx="1382879" cy="12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24D7-5B59-4214-A38A-AAB2CBA08C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1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639</Words>
  <Application>Microsoft Office PowerPoint</Application>
  <PresentationFormat>Экран (4:3)</PresentationFormat>
  <Paragraphs>129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Актуальность проекта</vt:lpstr>
      <vt:lpstr>Презентация PowerPoint</vt:lpstr>
      <vt:lpstr>Мероприятия проекта</vt:lpstr>
      <vt:lpstr>Презентация PowerPoint</vt:lpstr>
      <vt:lpstr>Практическое значение</vt:lpstr>
      <vt:lpstr>«Принимайте поздравления!»</vt:lpstr>
      <vt:lpstr>Посильная помощь ветеранам</vt:lpstr>
      <vt:lpstr>Акция «Весенняя Неделя Добра»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Виктор</cp:lastModifiedBy>
  <cp:revision>11</cp:revision>
  <dcterms:created xsi:type="dcterms:W3CDTF">2021-08-15T12:38:14Z</dcterms:created>
  <dcterms:modified xsi:type="dcterms:W3CDTF">2021-08-21T11:06:38Z</dcterms:modified>
</cp:coreProperties>
</file>